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777240" y="0"/>
            <a:ext cx="7543080" cy="38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77240" y="6172200"/>
            <a:ext cx="754308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240" y="0"/>
            <a:ext cx="7543080" cy="304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777240" y="6172200"/>
            <a:ext cx="754308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0960" cy="159948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777240" y="0"/>
            <a:ext cx="7543080" cy="38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77240" y="6172200"/>
            <a:ext cx="7543080" cy="26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hyperlink" Target="http://www.abes.fr/Sudoc/Le-reseau-Sudoc-PS" TargetMode="External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mobilis-paysdelaloire.fr" TargetMode="External"/><Relationship Id="rId2" Type="http://schemas.openxmlformats.org/officeDocument/2006/relationships/hyperlink" Target="mailto:contact@mobilis-paysdelaloire.fr" TargetMode="External"/><Relationship Id="rId3" Type="http://schemas.openxmlformats.org/officeDocument/2006/relationships/hyperlink" Target="http://www.abes.fr/Sudoc/Le-reseau-Sudoc-PS" TargetMode="External"/><Relationship Id="rId4" Type="http://schemas.openxmlformats.org/officeDocument/2006/relationships/hyperlink" Target="mailto:sophie.goron@univ-nantes.fr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85880" y="3200400"/>
            <a:ext cx="2873520" cy="152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5400" spc="-1" strike="noStrike">
                <a:solidFill>
                  <a:srgbClr val="730000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mobilis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785880" y="4746240"/>
            <a:ext cx="3906720" cy="12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Pôle régional de coopération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des acteurs du livre et de la lecture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en Pays de la Loire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820101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www.mobilis-paysdelaloire.fr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Image 3" descr=""/>
          <p:cNvPicPr/>
          <p:nvPr/>
        </p:nvPicPr>
        <p:blipFill>
          <a:blip r:embed="rId1"/>
          <a:stretch/>
        </p:blipFill>
        <p:spPr>
          <a:xfrm>
            <a:off x="0" y="-11160"/>
            <a:ext cx="3120120" cy="3075840"/>
          </a:xfrm>
          <a:prstGeom prst="rect">
            <a:avLst/>
          </a:prstGeom>
          <a:ln>
            <a:noFill/>
          </a:ln>
        </p:spPr>
      </p:pic>
      <p:pic>
        <p:nvPicPr>
          <p:cNvPr id="81" name="Image 4" descr=""/>
          <p:cNvPicPr/>
          <p:nvPr/>
        </p:nvPicPr>
        <p:blipFill>
          <a:blip r:embed="rId2"/>
          <a:stretch/>
        </p:blipFill>
        <p:spPr>
          <a:xfrm>
            <a:off x="5859720" y="-11160"/>
            <a:ext cx="3283560" cy="307584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4837680" y="4746240"/>
            <a:ext cx="3906720" cy="126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7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Centre régional Sudoc-PS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7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en Pays de la Loire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  <a:hlinkClick r:id="rId3"/>
              </a:rPr>
              <a:t>www.abes.fr/Sudoc/Le-reseau-Sudoc-PS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strike="noStrike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http://www.bu.univ-nantes.fr/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4921560" y="3723480"/>
            <a:ext cx="3722760" cy="10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5400" spc="-1" strike="noStrike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sudoc-ps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L’Abes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917640" y="1082880"/>
            <a:ext cx="789336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7432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accompagne le signalement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donne de la visibilité : portail presse locale ancienne (BIPFIG), en partenariat avec la BNF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propose des outils (colodus, cidemis)…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… </a:t>
            </a: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et des consignes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travaille sur des indicateurs statistiques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Préalables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Conditions à réunir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b="1"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Moyens et ressources de la SRL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b="1"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 partenariat avec le Sudoc-PS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b="1"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Le soutien des principales bibliothèques du territoire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b="1"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 comité de pilotage restreint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"/>
            </a:pPr>
            <a:r>
              <a:rPr lang="fr-FR" sz="18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pour orienter le PCPP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"/>
            </a:pPr>
            <a:r>
              <a:rPr lang="fr-FR" sz="18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et tirer les conclusions d’une enquête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Mise en oeuvre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Ne pas prendre le risque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de l’absence d’une ligne de conduite globale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de se contenter d’une « foire à l’élimination »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Déterminer la politique documentaire du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en plusieurs temps et sur plusieurs années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 équilibre entre encadrement et liberté de choix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en accord avec les ressources du territoire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Le cadre contractuel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Une convention tripartite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Une convention unique à triple entrée (SRL-CR-établissement associé ou pôle de conservation)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Responsabilités respectives (transferts, restrictions de prêt…)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Statut juridique des documents transférés (don à privilégier)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Une éventuelle convention d’organisation logistique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Gestion du PCPP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Outils de gestion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Charte d’adhésion aux principes du PCPP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Liste des titres inscrits au PCPP et tableau de répartition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Liste des établissements partenaires et contacts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La question des bordereaux de transferts (nécessité que la SRL soit tenue informée ; option CTLES ?)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Outils de signalement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Sudoc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Base régionale dans le cas de fonds thématiques non périodiques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Périscope pour évaluer les états de collection des périodiques des PCPP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Repères visuels sur les documents dans les bibliothèques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Valorisation et communication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Outils d’information et de communication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0400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Pages web dédiées (FILL, Abes, SRL, CR Sudoc-PS, établissements partenaires)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440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Lettre d’information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0440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Dépliants de présentation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Évaluation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Mesurer l’impact pour démontrer la pertinence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Mesure des transferts (bordereaux)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Impact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"/>
            </a:pPr>
            <a:r>
              <a:rPr lang="fr-FR" sz="18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Espace gagné / titres inscrits au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"/>
            </a:pPr>
            <a:r>
              <a:rPr lang="fr-FR" sz="18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Économies / acquisition / abo-désabonnement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"/>
            </a:pPr>
            <a:r>
              <a:rPr lang="fr-FR" sz="18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Patrimonialisation / collections complétées / conservation / valorisation et médiation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14300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"/>
            </a:pPr>
            <a:r>
              <a:rPr lang="fr-FR" sz="18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Signalement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Réunion annuelle de bilan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Évoluer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Une conservation partagée des périodiques numériques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Numérisation concertée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Ce qui est bien conservé pourra bien être numérisé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D’autres coopérations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PCP Jeunesse, documents sonores, carte documentaire régionale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62120" y="5111640"/>
            <a:ext cx="3607200" cy="105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5400" spc="-1" strike="noStrike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mobilis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840960" y="284040"/>
            <a:ext cx="3867480" cy="47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  <a:hlinkClick r:id="rId1"/>
              </a:rPr>
              <a:t>www.mobilis-paysdelaloire.fr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  <a:hlinkClick r:id="rId2"/>
              </a:rPr>
              <a:t>emmanuelle.garcia@mobilis-paysdelaloire.fr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13 rue de Briord, 44 000 Nantes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709160" y="5130000"/>
            <a:ext cx="3607200" cy="105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5400" spc="-1" strike="noStrike">
                <a:solidFill>
                  <a:srgbClr val="000090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sudoc-ps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4861440" y="923040"/>
            <a:ext cx="3867480" cy="41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fr-FR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  <a:hlinkClick r:id="rId3"/>
              </a:rPr>
              <a:t>www.abes.fr/Sudoc/Le-reseau-Sudoc-PS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  <a:hlinkClick r:id="rId4"/>
              </a:rPr>
              <a:t>sophie.goron@univ-nantes.fr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Bibliothèque Universitaire de Nantes - BU Santé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9 rue Bias - BP 61 112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44 011 Nantes cedex 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219320" y="2913840"/>
            <a:ext cx="6780960" cy="173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Petit point sur le fonctionnement d’un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 </a:t>
            </a: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Plan de conservation partagée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Plan de conservation partagée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marL="27432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Participer à un plan régional de conservation partagée, c’est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S’organiser sur un territoire pour répartir la conservation de collections choisies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Sauvegarder un patrimoine et le faire connaître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Répondre au manque d’espace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Offrir un accès facilité à des collections répertoriées, complètes et localisées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Proposer un accès de proximité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Rationaliser les acquisitions et optimiser les éliminations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Enjeux et objectifs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Matériel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la question de l’espace à libérer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Économique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le coût de la conservation =&gt; maîtriser, rationaliser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Patrimonial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conserver, c’est choisir =&gt; moins chacun, plus ensemble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Services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accès des documents aux publics =&gt; amélioration du signalement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La coopération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La coopération permet de se situer dans un réseau</a:t>
            </a:r>
            <a:r>
              <a:rPr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, de mettre ses pratiques professionnelles en perspective (évaluation, remise en question, amélioration)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20400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Exhaustivité, systématisme et cohérence</a:t>
            </a:r>
            <a:r>
              <a:rPr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 pas toujours au rendez-vous dans le partage, qui se construit de manière pragmatique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Pourquoi l’échelon régional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Une conservation partagée régionale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Une concertation directe entre les acteurs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Une proximité avec les publics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Encouragement du travail de réseau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Pilotage par un organisateur identifié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Deux types de PCP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Généraliste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Rationnaliser, dédoublonner, des titres vivants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Spécifique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68680" indent="-227880">
              <a:lnSpc>
                <a:spcPct val="100000"/>
              </a:lnSpc>
              <a:buClr>
                <a:srgbClr val="ad0101"/>
              </a:buClr>
              <a:buFont typeface="Wingdings" charset="2"/>
              <a:buChar char=""/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Valoriser, préserver, gestion de la rareté (unicas), numériser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Les deux volets peuvent co-exister dans un même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Un partenariat opérationnel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457200" y="1082880"/>
            <a:ext cx="835380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La SRL (structure régionale pour le livre)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Le CR Sudoc-PS (centre régional Sudoc publications en série)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62120" y="5011920"/>
            <a:ext cx="6780960" cy="11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32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Raleway Black"/>
                <a:ea typeface="DejaVu Sans"/>
              </a:rPr>
              <a:t>Acteurs essentiels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902520" y="1082880"/>
            <a:ext cx="7908480" cy="392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Conserver, compléter les collections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Bibliothèques publiques, services d’archives, bibliothèques de l’enseignement supérieur et de la recherche, centres de documentation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Relais pour la coordination et la logistique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Bibliothèques départementales de prêt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Structuration et développement des outils de signalement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CR Sudoc-PS, ABES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94360" indent="-27360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1" lang="fr-FR" sz="22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Gestion et pilotage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spc="-1" strike="noStrike">
                <a:solidFill>
                  <a:srgbClr val="161617"/>
                </a:solidFill>
                <a:uFill>
                  <a:solidFill>
                    <a:srgbClr val="ffffff"/>
                  </a:solidFill>
                </a:uFill>
                <a:latin typeface="Raleway Regular"/>
                <a:ea typeface="DejaVu Sans"/>
              </a:rPr>
              <a:t>SRL et CR Sudoc-PS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 journal.thmx</Template>
  <TotalTime>1053</TotalTime>
  <Application>LibreOffice/5.0.5.2$Windows_X86_64 LibreOffice_project/55b006a02d247b5f7215fc6ea0fde844b30035b3</Application>
  <Paragraphs>143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2015-10-28T14:49:02Z</dcterms:created>
  <dc:creator>Mobilis</dc:creator>
  <dc:language>fr-FR</dc:language>
  <dcterms:modified xsi:type="dcterms:W3CDTF">2016-06-17T11:19:08Z</dcterms:modified>
  <cp:revision>173</cp:revision>
  <dc:title>mobilis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Présentation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